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268" r:id="rId3"/>
    <p:sldId id="267" r:id="rId4"/>
    <p:sldId id="284" r:id="rId5"/>
    <p:sldId id="265" r:id="rId6"/>
    <p:sldId id="266" r:id="rId7"/>
    <p:sldId id="264" r:id="rId8"/>
    <p:sldId id="285" r:id="rId9"/>
    <p:sldId id="287" r:id="rId10"/>
    <p:sldId id="272" r:id="rId11"/>
    <p:sldId id="313" r:id="rId12"/>
    <p:sldId id="314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8" r:id="rId27"/>
    <p:sldId id="289" r:id="rId28"/>
    <p:sldId id="290" r:id="rId29"/>
    <p:sldId id="291" r:id="rId30"/>
    <p:sldId id="29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261" r:id="rId43"/>
    <p:sldId id="305" r:id="rId44"/>
    <p:sldId id="307" r:id="rId45"/>
    <p:sldId id="308" r:id="rId46"/>
    <p:sldId id="309" r:id="rId47"/>
    <p:sldId id="310" r:id="rId48"/>
    <p:sldId id="311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7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539B8-4C91-4B5E-8D3C-D37278DA7B72}" type="datetimeFigureOut">
              <a:rPr lang="en-US" smtClean="0"/>
              <a:pPr/>
              <a:t>3/17/2011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ACF34-530A-4A77-B960-38BB97D59218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3733800"/>
            <a:ext cx="5181600" cy="251460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Our class learned about homonyms and created cartoons to help show the meanings of the words.</a:t>
            </a:r>
            <a:endParaRPr lang="en-CA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304800"/>
            <a:ext cx="646604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Homonym Fun</a:t>
            </a:r>
            <a:endParaRPr lang="en-CA" sz="9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Picture 5" descr="Joshua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590800"/>
            <a:ext cx="2944091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Delaney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andrew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63460" y="228600"/>
            <a:ext cx="5122718" cy="66294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andrew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"/>
            <a:ext cx="5299364" cy="6858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Delaney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Delaney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Delaney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DylanK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115936"/>
            <a:ext cx="5181600" cy="6705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DylanK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44824"/>
            <a:ext cx="5257800" cy="68042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DylanK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DylanK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Curtis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Joshua 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Joshua 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Joshua 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1" y="17324"/>
            <a:ext cx="5181600" cy="6705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Joshua 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Joshua 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Joshua 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 2 juli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 2 Lindsa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 4 Lindsa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Content Placeholder 7" descr="Page_1 Bradley 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Curtis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3"/>
            <a:ext cx="5257800" cy="68042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1 juli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181600" cy="6705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 descr="Page_1 Lindsa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 descr="Page_2 ayl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2 Bradley 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99755" y="0"/>
            <a:ext cx="5282045" cy="68355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2 kaytly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2andre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3 ayl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3 Bradley 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3 juli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3 kaytly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Kyle #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3 Lindsa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Page_3andre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 ayl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2318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 Bradley 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2318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ge_5 jul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2318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_6 ayl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2318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 Bradley 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2318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 jul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2318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 Bradley 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2318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Curtis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86814" y="0"/>
            <a:ext cx="5299363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" name="Content Placeholder 9" descr="Curtis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3"/>
            <a:ext cx="5105400" cy="66069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Curtis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86814" y="0"/>
            <a:ext cx="5299363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Kyle #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Kyle #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7324"/>
            <a:ext cx="5257800" cy="680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19</Words>
  <Application>Microsoft Office PowerPoint</Application>
  <PresentationFormat>On-screen Show (4:3)</PresentationFormat>
  <Paragraphs>2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River East Transcona School Division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mkusyk</dc:creator>
  <cp:lastModifiedBy>mkusyk</cp:lastModifiedBy>
  <cp:revision>15</cp:revision>
  <dcterms:created xsi:type="dcterms:W3CDTF">2011-03-14T17:23:51Z</dcterms:created>
  <dcterms:modified xsi:type="dcterms:W3CDTF">2011-03-17T19:04:02Z</dcterms:modified>
</cp:coreProperties>
</file>